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FD103-E2C8-4323-BDDC-CAE791C8D422}" type="datetimeFigureOut">
              <a:rPr lang="es-CO" smtClean="0"/>
              <a:t>13/02/2013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31AF-2EE5-4F94-BDF9-744BF724EB90}" type="slidenum">
              <a:rPr lang="es-CO" smtClean="0"/>
              <a:t>‹Nº›</a:t>
            </a:fld>
            <a:endParaRPr lang="es-CO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FD103-E2C8-4323-BDDC-CAE791C8D422}" type="datetimeFigureOut">
              <a:rPr lang="es-CO" smtClean="0"/>
              <a:t>13/02/2013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31AF-2EE5-4F94-BDF9-744BF724EB9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FD103-E2C8-4323-BDDC-CAE791C8D422}" type="datetimeFigureOut">
              <a:rPr lang="es-CO" smtClean="0"/>
              <a:t>13/02/2013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31AF-2EE5-4F94-BDF9-744BF724EB9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FD103-E2C8-4323-BDDC-CAE791C8D422}" type="datetimeFigureOut">
              <a:rPr lang="es-CO" smtClean="0"/>
              <a:t>13/02/2013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31AF-2EE5-4F94-BDF9-744BF724EB90}" type="slidenum">
              <a:rPr lang="es-CO" smtClean="0"/>
              <a:t>‹Nº›</a:t>
            </a:fld>
            <a:endParaRPr lang="es-CO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FD103-E2C8-4323-BDDC-CAE791C8D422}" type="datetimeFigureOut">
              <a:rPr lang="es-CO" smtClean="0"/>
              <a:t>13/02/2013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31AF-2EE5-4F94-BDF9-744BF724EB9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FD103-E2C8-4323-BDDC-CAE791C8D422}" type="datetimeFigureOut">
              <a:rPr lang="es-CO" smtClean="0"/>
              <a:t>13/02/2013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31AF-2EE5-4F94-BDF9-744BF724EB90}" type="slidenum">
              <a:rPr lang="es-CO" smtClean="0"/>
              <a:t>‹Nº›</a:t>
            </a:fld>
            <a:endParaRPr lang="es-CO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FD103-E2C8-4323-BDDC-CAE791C8D422}" type="datetimeFigureOut">
              <a:rPr lang="es-CO" smtClean="0"/>
              <a:t>13/02/2013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31AF-2EE5-4F94-BDF9-744BF724EB90}" type="slidenum">
              <a:rPr lang="es-CO" smtClean="0"/>
              <a:t>‹Nº›</a:t>
            </a:fld>
            <a:endParaRPr lang="es-CO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FD103-E2C8-4323-BDDC-CAE791C8D422}" type="datetimeFigureOut">
              <a:rPr lang="es-CO" smtClean="0"/>
              <a:t>13/02/2013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31AF-2EE5-4F94-BDF9-744BF724EB9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FD103-E2C8-4323-BDDC-CAE791C8D422}" type="datetimeFigureOut">
              <a:rPr lang="es-CO" smtClean="0"/>
              <a:t>13/02/2013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31AF-2EE5-4F94-BDF9-744BF724EB9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FD103-E2C8-4323-BDDC-CAE791C8D422}" type="datetimeFigureOut">
              <a:rPr lang="es-CO" smtClean="0"/>
              <a:t>13/02/2013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31AF-2EE5-4F94-BDF9-744BF724EB9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FD103-E2C8-4323-BDDC-CAE791C8D422}" type="datetimeFigureOut">
              <a:rPr lang="es-CO" smtClean="0"/>
              <a:t>13/02/2013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31AF-2EE5-4F94-BDF9-744BF724EB90}" type="slidenum">
              <a:rPr lang="es-CO" smtClean="0"/>
              <a:t>‹Nº›</a:t>
            </a:fld>
            <a:endParaRPr lang="es-CO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0FFD103-E2C8-4323-BDDC-CAE791C8D422}" type="datetimeFigureOut">
              <a:rPr lang="es-CO" smtClean="0"/>
              <a:t>13/02/2013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5531AF-2EE5-4F94-BDF9-744BF724EB90}" type="slidenum">
              <a:rPr lang="es-CO" smtClean="0"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11560" y="1484784"/>
            <a:ext cx="8208912" cy="6192688"/>
          </a:xfrm>
        </p:spPr>
        <p:txBody>
          <a:bodyPr/>
          <a:lstStyle/>
          <a:p>
            <a:pPr marL="182880" indent="0" algn="ctr">
              <a:buNone/>
            </a:pPr>
            <a:r>
              <a:rPr lang="es-ES" sz="7200" dirty="0" smtClean="0">
                <a:solidFill>
                  <a:srgbClr val="7030A0"/>
                </a:solidFill>
                <a:latin typeface="Kristen ITC" pitchFamily="66" charset="0"/>
              </a:rPr>
              <a:t>FALLAS DEL </a:t>
            </a:r>
            <a:br>
              <a:rPr lang="es-ES" sz="7200" dirty="0" smtClean="0">
                <a:solidFill>
                  <a:srgbClr val="7030A0"/>
                </a:solidFill>
                <a:latin typeface="Kristen ITC" pitchFamily="66" charset="0"/>
              </a:rPr>
            </a:br>
            <a:r>
              <a:rPr lang="es-ES" sz="7200" dirty="0">
                <a:solidFill>
                  <a:srgbClr val="7030A0"/>
                </a:solidFill>
                <a:latin typeface="Kristen ITC" pitchFamily="66" charset="0"/>
              </a:rPr>
              <a:t/>
            </a:r>
            <a:br>
              <a:rPr lang="es-ES" sz="7200" dirty="0">
                <a:solidFill>
                  <a:srgbClr val="7030A0"/>
                </a:solidFill>
                <a:latin typeface="Kristen ITC" pitchFamily="66" charset="0"/>
              </a:rPr>
            </a:br>
            <a:r>
              <a:rPr lang="es-ES" sz="7200" dirty="0" smtClean="0">
                <a:solidFill>
                  <a:srgbClr val="7030A0"/>
                </a:solidFill>
                <a:latin typeface="Kristen ITC" pitchFamily="66" charset="0"/>
              </a:rPr>
              <a:t>SOFTWARE</a:t>
            </a:r>
            <a:endParaRPr lang="es-CO" sz="7200" dirty="0">
              <a:solidFill>
                <a:srgbClr val="7030A0"/>
              </a:solidFill>
              <a:latin typeface="Kristen ITC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8452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63688" y="620688"/>
            <a:ext cx="6912768" cy="1800200"/>
          </a:xfrm>
        </p:spPr>
        <p:txBody>
          <a:bodyPr/>
          <a:lstStyle/>
          <a:p>
            <a:pPr marL="0" indent="0" algn="ctr">
              <a:buNone/>
            </a:pPr>
            <a:r>
              <a:rPr lang="es-ES" dirty="0" smtClean="0">
                <a:solidFill>
                  <a:srgbClr val="7030A0"/>
                </a:solidFill>
              </a:rPr>
              <a:t>CONSECUENCIAS POR FALLAS DEL SOFTWARE</a:t>
            </a:r>
            <a:endParaRPr lang="es-CO" dirty="0">
              <a:solidFill>
                <a:srgbClr val="7030A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467544" y="2780928"/>
            <a:ext cx="8424936" cy="453650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s-ES" sz="3600" dirty="0" smtClean="0">
                <a:latin typeface="Arial" pitchFamily="34" charset="0"/>
                <a:cs typeface="Arial" pitchFamily="34" charset="0"/>
              </a:rPr>
              <a:t>Las consecuencias por la falla del software son de varios  tipos, no importa si el software que se ha desarrollado es complejo y avanzado. </a:t>
            </a:r>
            <a:endParaRPr lang="es-CO" sz="3600" dirty="0"/>
          </a:p>
        </p:txBody>
      </p:sp>
    </p:spTree>
    <p:extLst>
      <p:ext uri="{BB962C8B-B14F-4D97-AF65-F5344CB8AC3E}">
        <p14:creationId xmlns:p14="http://schemas.microsoft.com/office/powerpoint/2010/main" val="1596495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1115616" y="1412776"/>
            <a:ext cx="7317432" cy="4929728"/>
          </a:xfrm>
        </p:spPr>
        <p:txBody>
          <a:bodyPr>
            <a:normAutofit/>
          </a:bodyPr>
          <a:lstStyle/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r>
              <a:rPr lang="es-E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También se complementa con el hardware pueden haber errores entre los dos y si el hardware falla el software también lo hará de igual manera</a:t>
            </a:r>
          </a:p>
          <a:p>
            <a:pPr marL="45720" indent="0">
              <a:buNone/>
            </a:pPr>
            <a:endParaRPr lang="es-CO" sz="3600" dirty="0"/>
          </a:p>
        </p:txBody>
      </p:sp>
    </p:spTree>
    <p:extLst>
      <p:ext uri="{BB962C8B-B14F-4D97-AF65-F5344CB8AC3E}">
        <p14:creationId xmlns:p14="http://schemas.microsoft.com/office/powerpoint/2010/main" val="17736382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1115616" y="2204864"/>
            <a:ext cx="6400800" cy="3474720"/>
          </a:xfrm>
        </p:spPr>
        <p:txBody>
          <a:bodyPr>
            <a:normAutofit/>
          </a:bodyPr>
          <a:lstStyle/>
          <a:p>
            <a:r>
              <a:rPr lang="es-ES" sz="3600" dirty="0" smtClean="0">
                <a:latin typeface="Kristen ITC" pitchFamily="66" charset="0"/>
              </a:rPr>
              <a:t>INTEGRANTES:</a:t>
            </a:r>
          </a:p>
          <a:p>
            <a:r>
              <a:rPr lang="es-ES" sz="3600" dirty="0" smtClean="0">
                <a:latin typeface="Kristen ITC" pitchFamily="66" charset="0"/>
              </a:rPr>
              <a:t>Marisol Osorio Gómez</a:t>
            </a:r>
          </a:p>
          <a:p>
            <a:r>
              <a:rPr lang="es-ES" sz="3600" dirty="0" smtClean="0">
                <a:latin typeface="Kristen ITC" pitchFamily="66" charset="0"/>
              </a:rPr>
              <a:t>Laura Giraldo Valencia</a:t>
            </a:r>
          </a:p>
        </p:txBody>
      </p:sp>
    </p:spTree>
    <p:extLst>
      <p:ext uri="{BB962C8B-B14F-4D97-AF65-F5344CB8AC3E}">
        <p14:creationId xmlns:p14="http://schemas.microsoft.com/office/powerpoint/2010/main" val="1489927038"/>
      </p:ext>
    </p:extLst>
  </p:cSld>
  <p:clrMapOvr>
    <a:masterClrMapping/>
  </p:clrMapOvr>
</p:sld>
</file>

<file path=ppt/theme/theme1.xml><?xml version="1.0" encoding="utf-8"?>
<a:theme xmlns:a="http://schemas.openxmlformats.org/drawingml/2006/main" name="Transmisión de listas">
  <a:themeElements>
    <a:clrScheme name="Transmisión de listas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Transmisión de listas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ransmisión de listas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41</TotalTime>
  <Words>66</Words>
  <Application>Microsoft Office PowerPoint</Application>
  <PresentationFormat>Presentación en pantalla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Transmisión de listas</vt:lpstr>
      <vt:lpstr>FALLAS DEL   SOFTWARE</vt:lpstr>
      <vt:lpstr>CONSECUENCIAS POR FALLAS DEL SOFTWARE</vt:lpstr>
      <vt:lpstr>Presentación de PowerPoint</vt:lpstr>
      <vt:lpstr>Presentación de PowerPoint</vt:lpstr>
    </vt:vector>
  </TitlesOfParts>
  <Company>SECRETARIA DE EDUCACION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I.E GABRIEL GARCIA MARQUEZ </dc:creator>
  <cp:lastModifiedBy>I.E GABRIEL GARCIA MARQUEZ </cp:lastModifiedBy>
  <cp:revision>5</cp:revision>
  <dcterms:created xsi:type="dcterms:W3CDTF">2013-02-13T13:09:54Z</dcterms:created>
  <dcterms:modified xsi:type="dcterms:W3CDTF">2013-02-13T14:19:46Z</dcterms:modified>
</cp:coreProperties>
</file>